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 dirty="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cs typeface="Calibri"/>
              </a:rPr>
              <a:t>Maya: Arnold</a:t>
            </a:r>
            <a:endParaRPr lang="en-US" sz="1800" b="1" kern="12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Constantinos</a:t>
            </a:r>
            <a:r>
              <a:rPr lang="en-US" dirty="0">
                <a:cs typeface="Calibri"/>
              </a:rPr>
              <a:t> Glynos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Gordon Dunn</a:t>
            </a: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1669518"/>
            <a:ext cx="4269955" cy="4683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10000"/>
              </a:lnSpc>
            </a:pPr>
            <a:r>
              <a:rPr lang="en-US" sz="2000" dirty="0">
                <a:cs typeface="Calibri"/>
              </a:rPr>
              <a:t>The tool will check if you have any existing directories with the same name on the server and prompt for action (replace or rename).</a:t>
            </a:r>
          </a:p>
          <a:p>
            <a:pPr marL="342900" indent="-342900">
              <a:lnSpc>
                <a:spcPct val="11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10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again to upload your project directory onto the </a:t>
            </a:r>
            <a:r>
              <a:rPr lang="en-US" sz="2000" dirty="0" err="1">
                <a:cs typeface="Calibri"/>
              </a:rPr>
              <a:t>tete</a:t>
            </a:r>
            <a:r>
              <a:rPr lang="en-US" sz="2000" dirty="0">
                <a:cs typeface="Calibri"/>
              </a:rPr>
              <a:t> server.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4991118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E44EA2-B446-4E25-B55E-A2BDF82A2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70" y="1"/>
            <a:ext cx="7520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5" y="1708707"/>
            <a:ext cx="4320468" cy="475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Once the files are uploaded, the tool will prompt for a quota check on the server.</a:t>
            </a:r>
          </a:p>
          <a:p>
            <a:pPr marL="342900" indent="-342900">
              <a:lnSpc>
                <a:spcPct val="100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If you do not have enough disk space (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quota</a:t>
            </a:r>
            <a:r>
              <a:rPr lang="en-US" sz="2000" dirty="0">
                <a:cs typeface="Calibri"/>
              </a:rPr>
              <a:t>) available on the server, your renders will not be saved anywhere.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Skip </a:t>
            </a:r>
            <a:r>
              <a:rPr lang="en-US" sz="2000" dirty="0"/>
              <a:t>online quota check </a:t>
            </a:r>
            <a:r>
              <a:rPr lang="en-US" sz="2000" u="sng" dirty="0" err="1"/>
              <a:t>iff</a:t>
            </a:r>
            <a:r>
              <a:rPr lang="en-US" sz="2000" dirty="0"/>
              <a:t> you are sure you have enough space available.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311960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33EA38-CC33-415B-9CAF-71C8DEBEF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92" y="0"/>
            <a:ext cx="6709808" cy="68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2195700"/>
            <a:ext cx="4320468" cy="4069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Set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output renders directory</a:t>
            </a:r>
            <a:r>
              <a:rPr lang="en-US" sz="2000" dirty="0">
                <a:cs typeface="Calibri"/>
              </a:rPr>
              <a:t> if you don't want to use the default one.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Check the </a:t>
            </a:r>
            <a:r>
              <a:rPr lang="en-US" sz="2000" dirty="0">
                <a:solidFill>
                  <a:schemeClr val="accent1"/>
                </a:solidFill>
              </a:rPr>
              <a:t>Job info</a:t>
            </a:r>
            <a:r>
              <a:rPr lang="en-US" sz="2000" dirty="0"/>
              <a:t> data before submitting the job to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Type </a:t>
            </a:r>
            <a:r>
              <a:rPr lang="en-US" sz="2000" dirty="0">
                <a:solidFill>
                  <a:schemeClr val="accent1"/>
                </a:solidFill>
              </a:rPr>
              <a:t>y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/>
                </a:solidFill>
              </a:rPr>
              <a:t>Enter </a:t>
            </a:r>
            <a:r>
              <a:rPr lang="en-US" sz="2000" dirty="0"/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980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8724C0-E3AC-4666-8473-A882E97E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51" y="4811"/>
            <a:ext cx="6648003" cy="68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668602"/>
            <a:ext cx="4320468" cy="48176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cs typeface="Calibri"/>
              </a:rPr>
              <a:t>Wrangle </a:t>
            </a:r>
            <a:r>
              <a:rPr lang="en-US" sz="2000" dirty="0">
                <a:cs typeface="Calibri"/>
              </a:rPr>
              <a:t>your renders from the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At this point you can </a:t>
            </a:r>
            <a:r>
              <a:rPr lang="en-US" sz="2000" dirty="0">
                <a:solidFill>
                  <a:schemeClr val="accent1"/>
                </a:solidFill>
              </a:rPr>
              <a:t>safely close the </a:t>
            </a:r>
            <a:r>
              <a:rPr lang="en-US" sz="2000" dirty="0" err="1">
                <a:solidFill>
                  <a:schemeClr val="accent1"/>
                </a:solidFill>
              </a:rPr>
              <a:t>cmd</a:t>
            </a:r>
            <a:r>
              <a:rPr lang="en-US" sz="2000" dirty="0">
                <a:solidFill>
                  <a:schemeClr val="accent1"/>
                </a:solidFill>
              </a:rPr>
              <a:t> prompt</a:t>
            </a:r>
            <a:r>
              <a:rPr lang="en-US" sz="2000" dirty="0"/>
              <a:t> and wrangle your renders from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 But it's advised that you leave the </a:t>
            </a:r>
            <a:r>
              <a:rPr lang="en-US" sz="2000" dirty="0" err="1"/>
              <a:t>cmd</a:t>
            </a:r>
            <a:r>
              <a:rPr lang="en-US" sz="2000" dirty="0"/>
              <a:t> open.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Now we </a:t>
            </a:r>
            <a:r>
              <a:rPr lang="en-US" sz="2000" dirty="0">
                <a:solidFill>
                  <a:schemeClr val="accent1"/>
                </a:solidFill>
              </a:rPr>
              <a:t>wait </a:t>
            </a:r>
            <a:r>
              <a:rPr lang="en-US" sz="2000" dirty="0"/>
              <a:t>for it to finish.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You can </a:t>
            </a:r>
            <a:r>
              <a:rPr lang="en-US" sz="2000" b="1" dirty="0">
                <a:solidFill>
                  <a:srgbClr val="FF0000"/>
                </a:solidFill>
              </a:rPr>
              <a:t>now </a:t>
            </a:r>
            <a:r>
              <a:rPr lang="en-US" sz="2000" dirty="0">
                <a:solidFill>
                  <a:schemeClr val="accent1"/>
                </a:solidFill>
              </a:rPr>
              <a:t>continue </a:t>
            </a:r>
            <a:r>
              <a:rPr lang="en-US" sz="2000" dirty="0"/>
              <a:t>to work on your scene.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980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02ED76B-D033-4AE6-91EE-BC0C6C6B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12" y="0"/>
            <a:ext cx="661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3419967" y="-1278"/>
            <a:ext cx="5352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Finishing off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34CDFB-6237-402F-9337-EA69DE62ADCB}"/>
              </a:ext>
            </a:extLst>
          </p:cNvPr>
          <p:cNvSpPr>
            <a:spLocks noGrp="1"/>
          </p:cNvSpPr>
          <p:nvPr/>
        </p:nvSpPr>
        <p:spPr>
          <a:xfrm>
            <a:off x="270985" y="1998624"/>
            <a:ext cx="4483894" cy="4389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2000" dirty="0"/>
              <a:t>Once the renders are </a:t>
            </a:r>
            <a:r>
              <a:rPr lang="en-US" sz="2000" dirty="0">
                <a:solidFill>
                  <a:schemeClr val="accent6"/>
                </a:solidFill>
              </a:rPr>
              <a:t>complete</a:t>
            </a:r>
            <a:r>
              <a:rPr lang="en-US" sz="2000" dirty="0"/>
              <a:t>, the tool will prompt you to open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WinSCP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to access your renders on the server.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Use </a:t>
            </a:r>
            <a:r>
              <a:rPr lang="en-US" sz="2000" dirty="0" err="1">
                <a:solidFill>
                  <a:srgbClr val="FF0000"/>
                </a:solidFill>
              </a:rPr>
              <a:t>tete</a:t>
            </a:r>
            <a:r>
              <a:rPr lang="en-US" sz="2000" dirty="0"/>
              <a:t> as the host name and then </a:t>
            </a:r>
            <a:r>
              <a:rPr lang="en-US" sz="2000" dirty="0">
                <a:solidFill>
                  <a:schemeClr val="accent1"/>
                </a:solidFill>
              </a:rPr>
              <a:t>log in </a:t>
            </a:r>
            <a:r>
              <a:rPr lang="en-US" sz="2000" dirty="0"/>
              <a:t>using your student credentials.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You can now close the </a:t>
            </a:r>
            <a:r>
              <a:rPr lang="en-US" sz="2000" dirty="0" err="1">
                <a:solidFill>
                  <a:schemeClr val="accent1"/>
                </a:solidFill>
              </a:rPr>
              <a:t>cmd</a:t>
            </a:r>
            <a:r>
              <a:rPr lang="en-US" sz="2000" dirty="0"/>
              <a:t> by pressing </a:t>
            </a:r>
            <a:r>
              <a:rPr lang="en-US" sz="2000" dirty="0">
                <a:solidFill>
                  <a:schemeClr val="accent1"/>
                </a:solidFill>
              </a:rPr>
              <a:t>Enter </a:t>
            </a:r>
            <a:r>
              <a:rPr lang="en-US" sz="2000" dirty="0"/>
              <a:t>again or by using the </a:t>
            </a:r>
            <a:r>
              <a:rPr lang="en-US" sz="2000" dirty="0">
                <a:solidFill>
                  <a:schemeClr val="accent1"/>
                </a:solidFill>
              </a:rPr>
              <a:t>close button</a:t>
            </a:r>
            <a:r>
              <a:rPr lang="en-US" sz="20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33" y="1658987"/>
            <a:ext cx="7403167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scene</a:t>
            </a:r>
            <a:endParaRPr lang="en-US" dirty="0">
              <a:latin typeface="Century Gothic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913445" y="1235242"/>
            <a:ext cx="1036511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cs typeface="Arial"/>
              </a:rPr>
              <a:t>The Arnold example project directory is at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>
                <a:solidFill>
                  <a:srgbClr val="FF0000"/>
                </a:solidFill>
                <a:cs typeface="Calibri"/>
              </a:rPr>
              <a:t>\\bournemouth.ac.uk\Data\Student\Public\Schools\FMC\NCCA\Renderfarm\ncca_renderfarm\Documentation\Examples\Maya\</a:t>
            </a:r>
            <a:endParaRPr lang="en-US" sz="2000" dirty="0">
              <a:solidFill>
                <a:srgbClr val="FF0000"/>
              </a:solidFill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>
                <a:cs typeface="Calibri"/>
              </a:rPr>
              <a:t>Copy and Paste</a:t>
            </a:r>
            <a:r>
              <a:rPr lang="en-US" sz="2000" dirty="0">
                <a:cs typeface="Calibri"/>
              </a:rPr>
              <a:t> the project directory to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Desktop</a:t>
            </a:r>
            <a:r>
              <a:rPr lang="en-US" sz="2000" dirty="0">
                <a:cs typeface="Calibri"/>
              </a:rPr>
              <a:t> or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D:</a:t>
            </a:r>
            <a:r>
              <a:rPr lang="en-US" sz="2000" dirty="0">
                <a:cs typeface="Calibri"/>
              </a:rPr>
              <a:t> drive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13929" y="5943601"/>
            <a:ext cx="12158819" cy="890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 Light"/>
              </a:rPr>
              <a:t>Open Maya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3" y="3082793"/>
            <a:ext cx="6374674" cy="29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/>
              </a:rPr>
              <a:t>Open the example scene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4472C4"/>
                </a:solidFill>
                <a:cs typeface="Calibri"/>
              </a:rPr>
              <a:t>File -&gt; Open -&gt; cloth_sim_arnold.ma</a:t>
            </a:r>
            <a:endParaRPr lang="en-US" dirty="0">
              <a:solidFill>
                <a:srgbClr val="4472C4"/>
              </a:solidFill>
              <a:cs typeface="Calibri"/>
            </a:endParaRP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6" y="1646598"/>
            <a:ext cx="9639588" cy="52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27" y="1702108"/>
            <a:ext cx="4155132" cy="417617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solidFill>
                  <a:schemeClr val="accent1"/>
                </a:solidFill>
                <a:cs typeface="Calibri"/>
              </a:rPr>
              <a:t>File -&gt; Set Project...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 the directory which is parent to all the project data files and folders.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cs typeface="Calibri"/>
              </a:rPr>
              <a:t>Make sure you do not select another directory inside the parent directory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Click 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Set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5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 Create default workspace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Set project directory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4" y="1689044"/>
            <a:ext cx="7608516" cy="41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78" y="1588394"/>
            <a:ext cx="4713832" cy="476015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Select the</a:t>
            </a:r>
            <a:r>
              <a:rPr lang="en-US" sz="2000" dirty="0">
                <a:solidFill>
                  <a:schemeClr val="accent1"/>
                </a:solidFill>
              </a:rPr>
              <a:t> pPlane1 </a:t>
            </a:r>
            <a:r>
              <a:rPr lang="en-US" sz="2000" dirty="0"/>
              <a:t>mesh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Go to the 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Attribute Editor -&gt; aiStandard2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/>
              <a:t>Click on the </a:t>
            </a:r>
            <a:r>
              <a:rPr lang="en-US" sz="2000" dirty="0">
                <a:solidFill>
                  <a:schemeClr val="accent1"/>
                </a:solidFill>
              </a:rPr>
              <a:t>Diffuse </a:t>
            </a:r>
            <a:r>
              <a:rPr lang="en-US" sz="2000" dirty="0" err="1">
                <a:solidFill>
                  <a:schemeClr val="accent1"/>
                </a:solidFill>
              </a:rPr>
              <a:t>colour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option box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Under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Image Name</a:t>
            </a:r>
            <a:r>
              <a:rPr lang="en-US" sz="2000" dirty="0">
                <a:cs typeface="Calibri"/>
              </a:rPr>
              <a:t> text box, click on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Reload</a:t>
            </a:r>
            <a:r>
              <a:rPr lang="en-US" sz="2000" dirty="0">
                <a:cs typeface="Calibri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After hitting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Reload</a:t>
            </a:r>
            <a:r>
              <a:rPr lang="en-US" sz="2000" dirty="0">
                <a:cs typeface="Calibri"/>
              </a:rPr>
              <a:t>, that long path should now say:</a:t>
            </a:r>
            <a:endParaRPr lang="en-US" sz="3000" dirty="0">
              <a:cs typeface="Calibri"/>
            </a:endParaRPr>
          </a:p>
          <a:p>
            <a:pPr algn="ctr">
              <a:lnSpc>
                <a:spcPct val="12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cs typeface="Calibri"/>
              </a:rPr>
              <a:t>sourceimages</a:t>
            </a:r>
            <a:r>
              <a:rPr lang="en-US" sz="2000" dirty="0">
                <a:solidFill>
                  <a:srgbClr val="FF0000"/>
                </a:solidFill>
                <a:cs typeface="Calibri"/>
              </a:rPr>
              <a:t>\guitar.jpg</a:t>
            </a:r>
          </a:p>
          <a:p>
            <a:pPr algn="ctr">
              <a:lnSpc>
                <a:spcPct val="120000"/>
              </a:lnSpc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Do the same for the rest of the objects if they have any textures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Update the textures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5" y="1320380"/>
            <a:ext cx="6465298" cy="3508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55" y="4017187"/>
            <a:ext cx="6465298" cy="2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5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52" y="1928641"/>
            <a:ext cx="6339097" cy="42109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Arnold </a:t>
            </a:r>
            <a:r>
              <a:rPr lang="en-US" sz="2000" dirty="0">
                <a:cs typeface="Calibri"/>
              </a:rPr>
              <a:t>renderer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Make sure you have a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name </a:t>
            </a:r>
            <a:r>
              <a:rPr lang="en-US" sz="2000" dirty="0">
                <a:cs typeface="Calibri"/>
              </a:rPr>
              <a:t>for the output renders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format </a:t>
            </a:r>
            <a:r>
              <a:rPr lang="en-US" sz="2000" dirty="0">
                <a:cs typeface="Calibri"/>
              </a:rPr>
              <a:t>and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frame padding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Make sure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animation frames</a:t>
            </a:r>
            <a:r>
              <a:rPr lang="en-US" sz="2000" dirty="0">
                <a:cs typeface="Calibri"/>
              </a:rPr>
              <a:t> are correct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camera </a:t>
            </a:r>
            <a:r>
              <a:rPr lang="en-US" sz="2000" dirty="0">
                <a:cs typeface="Calibri"/>
              </a:rPr>
              <a:t>to render from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Calibri"/>
              </a:rPr>
              <a:t>Set the correct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resolution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299171"/>
            <a:ext cx="708996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Check the render settings</a:t>
            </a: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B4730C7-D616-46A0-954C-AE599ED8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1" y="3151"/>
            <a:ext cx="4922251" cy="68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89" y="2119464"/>
            <a:ext cx="3641644" cy="37681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Ctrl + S</a:t>
            </a:r>
            <a:r>
              <a:rPr lang="en-US" sz="2000" dirty="0">
                <a:cs typeface="Calibri"/>
              </a:rPr>
              <a:t> to save the scene</a:t>
            </a:r>
            <a:endParaRPr lang="en-US" sz="2000" dirty="0"/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 debugging information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rendering shelf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Hit the cow!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Let's render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32" y="1722279"/>
            <a:ext cx="7842069" cy="42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69" y="2647177"/>
            <a:ext cx="4053126" cy="3240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your local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disk space</a:t>
            </a:r>
            <a:r>
              <a:rPr lang="en-US" sz="2000" dirty="0">
                <a:cs typeface="Calibri"/>
              </a:rPr>
              <a:t> (quota), or 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skip </a:t>
            </a:r>
            <a:r>
              <a:rPr lang="en-US" sz="2000" dirty="0">
                <a:cs typeface="Calibri"/>
              </a:rPr>
              <a:t>if not needed.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AB2BA7-BB55-4A98-94DD-685AD014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34" y="1692537"/>
            <a:ext cx="7755072" cy="41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78" y="1414602"/>
            <a:ext cx="4226890" cy="515185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A new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 </a:t>
            </a:r>
            <a:r>
              <a:rPr lang="en-US" sz="2000" dirty="0">
                <a:cs typeface="Calibri"/>
              </a:rPr>
              <a:t>will appear which links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cs typeface="Calibri"/>
              </a:rPr>
              <a:t>[FIRST TIME] </a:t>
            </a:r>
            <a:r>
              <a:rPr lang="en-US" sz="2000" dirty="0">
                <a:cs typeface="Calibri"/>
              </a:rPr>
              <a:t>The tool will search for the necessary libraries and install the missing ones. This might take a while.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Check the data passed on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 by reading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and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cs typeface="Calibri"/>
              </a:rPr>
              <a:t>. If not correct, just close the </a:t>
            </a:r>
            <a:r>
              <a:rPr lang="en-US" sz="2000" dirty="0" err="1">
                <a:cs typeface="Calibri"/>
              </a:rPr>
              <a:t>cmd</a:t>
            </a:r>
            <a:r>
              <a:rPr lang="en-US" sz="2000" dirty="0">
                <a:cs typeface="Calibri"/>
              </a:rPr>
              <a:t> prompt to cancel the process.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solidFill>
                  <a:srgbClr val="FF0000"/>
                </a:solidFill>
                <a:cs typeface="Calibri"/>
              </a:rPr>
              <a:t>DO NOT USE MAYA OR CONTINUE TO WORK ON YOUR SCENE WHILE YOU SUBMIT A JOB TO THE RENDERFARM.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8E34427-CEB9-48EE-8D7C-8973EFA0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68" y="1820236"/>
            <a:ext cx="7590232" cy="41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512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1527</cp:revision>
  <dcterms:created xsi:type="dcterms:W3CDTF">2015-09-18T22:12:45Z</dcterms:created>
  <dcterms:modified xsi:type="dcterms:W3CDTF">2020-01-08T14:38:30Z</dcterms:modified>
</cp:coreProperties>
</file>